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9" r:id="rId11"/>
    <p:sldId id="290" r:id="rId12"/>
    <p:sldId id="291" r:id="rId13"/>
    <p:sldId id="292" r:id="rId14"/>
    <p:sldId id="293" r:id="rId15"/>
    <p:sldId id="265" r:id="rId16"/>
    <p:sldId id="266" r:id="rId17"/>
    <p:sldId id="267" r:id="rId18"/>
    <p:sldId id="294" r:id="rId19"/>
    <p:sldId id="295" r:id="rId20"/>
    <p:sldId id="296" r:id="rId21"/>
    <p:sldId id="297" r:id="rId22"/>
    <p:sldId id="298" r:id="rId23"/>
    <p:sldId id="268" r:id="rId24"/>
    <p:sldId id="269" r:id="rId25"/>
    <p:sldId id="270" r:id="rId26"/>
    <p:sldId id="275" r:id="rId27"/>
    <p:sldId id="271" r:id="rId28"/>
    <p:sldId id="272" r:id="rId29"/>
    <p:sldId id="299" r:id="rId30"/>
    <p:sldId id="300" r:id="rId31"/>
    <p:sldId id="301" r:id="rId32"/>
    <p:sldId id="302" r:id="rId33"/>
    <p:sldId id="303" r:id="rId34"/>
    <p:sldId id="273" r:id="rId35"/>
    <p:sldId id="274" r:id="rId36"/>
    <p:sldId id="276" r:id="rId37"/>
    <p:sldId id="277" r:id="rId38"/>
    <p:sldId id="278" r:id="rId39"/>
    <p:sldId id="304" r:id="rId40"/>
    <p:sldId id="305" r:id="rId41"/>
    <p:sldId id="306" r:id="rId42"/>
    <p:sldId id="307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636"/>
    <a:srgbClr val="FBB900"/>
    <a:srgbClr val="ECECEC"/>
    <a:srgbClr val="A6C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BA396-187C-4A02-9BD3-4506163B6238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B50F5-9563-419F-B537-F77CA50045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42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68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826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159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207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07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879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914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066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591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8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979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177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sikkerhedsstyrelsen.videomarketingplatform.co/peder-glemmer-aldrig-nytarsafte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5"/>
            <a:ext cx="12180370" cy="6848476"/>
          </a:xfrm>
          <a:prstGeom prst="rect">
            <a:avLst/>
          </a:prstGeom>
        </p:spPr>
      </p:pic>
      <p:grpSp>
        <p:nvGrpSpPr>
          <p:cNvPr id="6" name="Gruppe 5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2" name="Rektangel 1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Tekstfelt 3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7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9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9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718"/>
            <a:ext cx="12180367" cy="684847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t="3425"/>
          <a:stretch/>
        </p:blipFill>
        <p:spPr>
          <a:xfrm>
            <a:off x="1807568" y="1909009"/>
            <a:ext cx="8258853" cy="4490661"/>
          </a:xfrm>
          <a:prstGeom prst="rect">
            <a:avLst/>
          </a:prstGeom>
        </p:spPr>
      </p:pic>
      <p:pic>
        <p:nvPicPr>
          <p:cNvPr id="5" name="Billed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7" y="3248526"/>
            <a:ext cx="2627086" cy="1766647"/>
          </a:xfrm>
          <a:prstGeom prst="rect">
            <a:avLst/>
          </a:prstGeom>
        </p:spPr>
      </p:pic>
      <p:grpSp>
        <p:nvGrpSpPr>
          <p:cNvPr id="6" name="Gruppe 5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7" name="Rektangel 6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Tekstfelt 7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356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871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16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2" cy="684698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A6C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164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11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36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4" name="Rektangel 3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84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05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80365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4" name="Rektangel 3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472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67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2019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935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027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678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101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90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4" name="Rektangel 3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003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713" cy="6846983"/>
          </a:xfrm>
          <a:prstGeom prst="rect">
            <a:avLst/>
          </a:prstGeom>
        </p:spPr>
      </p:pic>
      <p:grpSp>
        <p:nvGrpSpPr>
          <p:cNvPr id="8" name="Gruppe 7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9" name="Rektangel 8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Tekstfelt 9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982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09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2" cy="684698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2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61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80365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4" name="Rektangel 3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31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70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61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4" name="Rektangel 3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70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48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38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80365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4" name="Rektangel 3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55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80365" cy="6848475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266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082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6879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71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58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93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916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53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12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710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22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5"/>
            <a:ext cx="12180370" cy="6848476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333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24" y="9525"/>
            <a:ext cx="12236024" cy="6882764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75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8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780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16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11698474" y="4371703"/>
            <a:ext cx="369332" cy="2264228"/>
            <a:chOff x="11698474" y="4371703"/>
            <a:chExt cx="369332" cy="2264228"/>
          </a:xfrm>
        </p:grpSpPr>
        <p:sp>
          <p:nvSpPr>
            <p:cNvPr id="5" name="Rektangel 4"/>
            <p:cNvSpPr/>
            <p:nvPr/>
          </p:nvSpPr>
          <p:spPr>
            <a:xfrm>
              <a:off x="11756571" y="4371703"/>
              <a:ext cx="226423" cy="2264228"/>
            </a:xfrm>
            <a:prstGeom prst="rect">
              <a:avLst/>
            </a:prstGeom>
            <a:solidFill>
              <a:srgbClr val="A6C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Tekstfelt 5"/>
            <p:cNvSpPr txBox="1"/>
            <p:nvPr/>
          </p:nvSpPr>
          <p:spPr>
            <a:xfrm>
              <a:off x="11698474" y="4799961"/>
              <a:ext cx="369332" cy="1819914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da-DK" sz="1200" dirty="0" smtClean="0">
                  <a:latin typeface="Franklin Gothic Book" panose="020B0503020102020204" pitchFamily="34" charset="0"/>
                </a:rPr>
                <a:t>Sikkerhedsstyrelsen 2020</a:t>
              </a:r>
              <a:endParaRPr lang="da-DK" sz="1200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478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77713" cy="684698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1756571" y="4371703"/>
            <a:ext cx="226423" cy="2264228"/>
          </a:xfrm>
          <a:prstGeom prst="rect">
            <a:avLst/>
          </a:prstGeom>
          <a:solidFill>
            <a:srgbClr val="FB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99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13101</TotalTime>
  <Words>106</Words>
  <Application>Microsoft Office PowerPoint</Application>
  <PresentationFormat>Widescreen</PresentationFormat>
  <Paragraphs>53</Paragraphs>
  <Slides>52</Slides>
  <Notes>0</Notes>
  <HiddenSlides>0</HiddenSlides>
  <MMClips>7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Franklin Gothic Book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Få et flot og  sikkert nytår</dc:title>
  <dc:creator>Thomas Rødtness Vesterby Knudsen</dc:creator>
  <cp:lastModifiedBy>Thomas Rødtness Vesterby Knudsen</cp:lastModifiedBy>
  <cp:revision>84</cp:revision>
  <dcterms:created xsi:type="dcterms:W3CDTF">2019-08-05T08:58:15Z</dcterms:created>
  <dcterms:modified xsi:type="dcterms:W3CDTF">2020-10-28T07:57:10Z</dcterms:modified>
</cp:coreProperties>
</file>